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71" r:id="rId6"/>
    <p:sldId id="272" r:id="rId7"/>
    <p:sldId id="263" r:id="rId8"/>
    <p:sldId id="264" r:id="rId9"/>
    <p:sldId id="267" r:id="rId10"/>
    <p:sldId id="270" r:id="rId11"/>
    <p:sldId id="269" r:id="rId12"/>
    <p:sldId id="265" r:id="rId13"/>
    <p:sldId id="273" r:id="rId14"/>
    <p:sldId id="266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1" r:id="rId23"/>
    <p:sldId id="282" r:id="rId24"/>
    <p:sldId id="260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2" autoAdjust="0"/>
    <p:restoredTop sz="94660"/>
  </p:normalViewPr>
  <p:slideViewPr>
    <p:cSldViewPr snapToGrid="0">
      <p:cViewPr varScale="1">
        <p:scale>
          <a:sx n="96" d="100"/>
          <a:sy n="96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3882-1806-DD7A-600A-9313022AB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C2AD8-B97F-F257-3929-EC27D7DBD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AC187-49AC-6D0E-4665-5B33F402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EF986-EA6D-E97F-E41E-40F61D7A9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A17E6-598D-5E95-0A23-AE1593E2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80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18FF-EEDF-36B4-5B67-C41874F6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7ADEA-F8A9-7DA2-03C0-E85FD710D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5382-8C19-14FC-6285-23929FDC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8D459-A390-FC91-ECC0-F671177C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28DB-3179-3106-637C-D580A449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29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074A5-86A8-2F5C-B38D-14D262D2F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0C981-D7E2-4FF0-DA26-9CC01D7D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AA7E4-DF18-1D6F-58A1-6689E3A9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8804-F996-89D3-46EF-A0A8BED94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1AE2F-F302-09C8-68A8-B8016186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0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4FED-4A9E-0DF5-8265-ED60C32F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EBCD5-F763-4814-F6F6-CE2570A6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CFCC0-271F-E1CF-9E46-96CAC5F6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909B0-E35D-0C44-4F53-55215DB5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64CD1-18B0-EFB8-5F35-1EE79F35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59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33B3-56FA-09FC-C086-E44F5C7A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5CC89-4DEE-1956-ECE0-18B4E3B3C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EF403-7EB2-2FC3-B4C7-7CD53ACF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4FE0B-040A-C6A0-07B8-2615A15F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B825C-1F91-0972-351F-3C0DDF18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05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BBB-8B91-E5C3-99B9-3FC46AA0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DF294-AB6B-B66E-6AB7-ECBF9F1C01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1735C-A7D7-1D8B-BB59-4366BCC05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01E23-2F15-C946-CD77-9AC8D652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22D5A-717E-7837-C089-73920856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67D90-CA88-3BF7-4779-E47D3311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7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D840-F861-9E3B-F00E-52345CE4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FE238-F5D3-BC89-F724-5565AA01B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A7465-1551-823B-87D7-ECB0CFF4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ECB5A-A9C6-87B8-DE74-E01981493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31A87-B190-B971-FB82-CF7C8914A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5525F-21DD-4909-B27E-C5A9B161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B5279-2466-C584-0896-93C9760A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FF7B7-3064-C15F-A260-269ED0FA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89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ED9B-9EA2-E5E1-F451-E105AB92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3F1DA-A7DA-2F7E-AA50-0F6A24CB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6D7A4-03B4-D313-C216-94D54D69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904B2-284B-212E-1E77-D84F9EC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60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0C612-5576-CB7B-EC7C-B6DAD0EA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4C225-B088-91C2-416E-4F697CAD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15D1C-6CA6-771A-9685-ED3AD797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6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530E-B840-F139-A42F-B90AD310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DEB81-2E46-CB8C-1665-5000EC0E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DC2D0-9083-EF28-DC06-B3D7ABA6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710C7-311C-EFD4-7032-656AAD77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84237-558B-81EE-3796-C4491919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8C239-B681-6957-270C-7E03DE50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433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EF50B-BF76-8544-41E0-9E95BE5BE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3B667-29FC-35D8-CAE5-7F4F860D7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3556E-C3E9-69F7-0FAD-BA5E0D82E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88E7E-907E-34EA-349B-B5D95580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01DC5-0D24-48BC-6533-4113BEF0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9BF71-E961-0E69-50F3-8A52A50A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4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186810-D4A8-A3BC-A4BC-9BC1AF34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96ECE-CACD-4BB5-5920-0B42E5B77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6991F-2B83-4716-8E04-2D59BB526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93ECB-25D3-42A9-8C67-7D1B86AF154E}" type="datetimeFigureOut">
              <a:rPr lang="en-IN" smtClean="0"/>
              <a:t>23-04-2023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5B2F1-BF43-A93E-1341-54F8937CE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091AA-F71F-E2B0-454F-14FBB527F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496CE-CE27-4394-992F-74E4B522ED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18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9C849-2F5D-7C11-998C-31F3C31E9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75"/>
          <a:stretch/>
        </p:blipFill>
        <p:spPr>
          <a:xfrm>
            <a:off x="5414513" y="487017"/>
            <a:ext cx="6629400" cy="5883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AAA400-9B7B-7032-7CE6-5C92796E9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584" t="6556" b="6556"/>
          <a:stretch/>
        </p:blipFill>
        <p:spPr>
          <a:xfrm>
            <a:off x="-1673525" y="0"/>
            <a:ext cx="7349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7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EEE30-EFCE-BD32-7F2B-F4543D9E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4" y="0"/>
            <a:ext cx="11631591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03A9398-D596-2657-CD4D-AB400FD8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30" y="3738066"/>
            <a:ext cx="3214589" cy="239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326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2067E4-BCFE-49E9-1759-08C9CF838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9"/>
          <a:stretch/>
        </p:blipFill>
        <p:spPr>
          <a:xfrm>
            <a:off x="238673" y="633090"/>
            <a:ext cx="11714654" cy="541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2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3B054-3C3F-7024-D99F-195E56221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24" y="171619"/>
            <a:ext cx="6260951" cy="716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22942-39E1-0451-0FE6-076FAB6A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2" y="1320227"/>
            <a:ext cx="7010151" cy="1638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61F62D-61E0-F069-A7B2-275A1D630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2" y="4236514"/>
            <a:ext cx="7204632" cy="1424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8261C-452E-130A-73A7-D35D25F4A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208" y="5331090"/>
            <a:ext cx="6984962" cy="1355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54849-C9AF-47C2-CDEB-08718807E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208" y="2677268"/>
            <a:ext cx="6833776" cy="19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0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AB68D6-5590-3D20-4203-D2D6D051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10" y="312133"/>
            <a:ext cx="3479979" cy="5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43E9A-D2F4-80EA-DF6F-6D9D7569F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09" y="1255245"/>
            <a:ext cx="8363380" cy="2565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9A0E4-6D59-5A9D-5757-E1598489583C}"/>
              </a:ext>
            </a:extLst>
          </p:cNvPr>
          <p:cNvSpPr txBox="1"/>
          <p:nvPr/>
        </p:nvSpPr>
        <p:spPr>
          <a:xfrm>
            <a:off x="1461257" y="3995678"/>
            <a:ext cx="3183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"In Fall 2022 State Press recorded 118 incidents of bike theft were reported to the ASU Police Department“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By running our CV model,  we hope to reduce reported theft incidents by installing our model in areas of high reported theft.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86A4A-6BCB-1281-6C72-4AE07C39BA69}"/>
              </a:ext>
            </a:extLst>
          </p:cNvPr>
          <p:cNvSpPr txBox="1"/>
          <p:nvPr/>
        </p:nvSpPr>
        <p:spPr>
          <a:xfrm>
            <a:off x="4504048" y="3995678"/>
            <a:ext cx="3183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Currently less than 50% of bicycles that are reported stolen are recovered by their original owners.</a:t>
            </a:r>
          </a:p>
          <a:p>
            <a:r>
              <a:rPr lang="en-US" dirty="0"/>
              <a:t>By providing ASU PD with an image of the suspect and the time of theft, we can aid in the recovery process.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09F18-47C6-F5E4-1661-7C7BC9A46BED}"/>
              </a:ext>
            </a:extLst>
          </p:cNvPr>
          <p:cNvSpPr txBox="1"/>
          <p:nvPr/>
        </p:nvSpPr>
        <p:spPr>
          <a:xfrm>
            <a:off x="7598594" y="3995678"/>
            <a:ext cx="3637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Improved Response time from campus security when theft is reported in locations using our CV model. </a:t>
            </a:r>
          </a:p>
          <a:p>
            <a:r>
              <a:rPr lang="en-US" dirty="0"/>
              <a:t>One of the biggest problems faced when your bike is stolen is the delayed response in reporting the theft. Our model solves these two critical concerns.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02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0C72D-62D3-BBC0-6C12-374957EC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362546"/>
            <a:ext cx="10611348" cy="61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1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4F66D-A6A3-DAF0-E5A0-8E33528B6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9" y="266052"/>
            <a:ext cx="5632739" cy="742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62E3F-A241-9AB2-B22C-2399BA9D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9" y="1288701"/>
            <a:ext cx="6968915" cy="5103390"/>
          </a:xfrm>
          <a:prstGeom prst="rect">
            <a:avLst/>
          </a:prstGeom>
        </p:spPr>
      </p:pic>
      <p:pic>
        <p:nvPicPr>
          <p:cNvPr id="3074" name="Picture 2" descr="a cross made out of small pieces of red plastic">
            <a:extLst>
              <a:ext uri="{FF2B5EF4-FFF2-40B4-BE49-F238E27FC236}">
                <a16:creationId xmlns:a16="http://schemas.microsoft.com/office/drawing/2014/main" id="{7755B257-B72D-91B0-20F3-73EBF7A8C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7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0A432-017B-4534-8C11-65D0BAFCA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7" y="310576"/>
            <a:ext cx="7893456" cy="116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AEFD7-8D29-A765-DE3A-601E6750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81" y="1479036"/>
            <a:ext cx="9790437" cy="537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4C661-91D9-3B7B-F012-38F67784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7" y="243839"/>
            <a:ext cx="10736330" cy="63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9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55C744-D181-03BE-52F5-932D8EC5C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17"/>
          <a:stretch/>
        </p:blipFill>
        <p:spPr>
          <a:xfrm>
            <a:off x="0" y="555883"/>
            <a:ext cx="7386221" cy="5746234"/>
          </a:xfrm>
          <a:prstGeom prst="rect">
            <a:avLst/>
          </a:prstGeom>
        </p:spPr>
      </p:pic>
      <p:pic>
        <p:nvPicPr>
          <p:cNvPr id="2050" name="Picture 2" descr="man in black jacket sitting on white chair">
            <a:extLst>
              <a:ext uri="{FF2B5EF4-FFF2-40B4-BE49-F238E27FC236}">
                <a16:creationId xmlns:a16="http://schemas.microsoft.com/office/drawing/2014/main" id="{E57DD2C3-4E45-9092-33D3-4739E81BB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t="140" r="28300" b="-140"/>
          <a:stretch/>
        </p:blipFill>
        <p:spPr bwMode="auto">
          <a:xfrm>
            <a:off x="7466121" y="-1"/>
            <a:ext cx="4725880" cy="687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50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57CCB1-99B5-2012-BCF5-63176CB7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1" y="182880"/>
            <a:ext cx="11976799" cy="66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8154D-6683-E2AD-11EC-0F71D587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30" y="403154"/>
            <a:ext cx="6893739" cy="66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982CB3-6CFE-AC22-32AD-D59C0974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20" y="1397034"/>
            <a:ext cx="2949074" cy="2990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F02D7-C1A1-2540-33B3-6806D5E7D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56" y="1397035"/>
            <a:ext cx="2959420" cy="2990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1927EE-4C59-54A1-9EEF-1FAFFBC4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940" y="1412555"/>
            <a:ext cx="2959420" cy="2959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212597-3914-405A-D592-5D620450B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832" y="4411182"/>
            <a:ext cx="8164334" cy="24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7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D3D362-979E-4EC3-8CDA-BE35F664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43" y="92194"/>
            <a:ext cx="6096313" cy="73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B4006-F1EB-82A9-662F-30FE2CA4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99" y="1058958"/>
            <a:ext cx="9648601" cy="55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3F3B91-7A55-26BF-EA50-EB07ABD3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54" y="560922"/>
            <a:ext cx="10435768" cy="59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62B9B4-7944-8C86-70CB-491FE573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22" y="135350"/>
            <a:ext cx="10049974" cy="63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2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69C7E5-38DF-D149-7C9E-E167E7BC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60" y="337083"/>
            <a:ext cx="3225966" cy="72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C6C92-392F-E6A3-1552-47FB6059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20" y="1174458"/>
            <a:ext cx="8928559" cy="56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62B31-56FD-1A4F-A03C-13191DB96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" b="4075"/>
          <a:stretch/>
        </p:blipFill>
        <p:spPr>
          <a:xfrm>
            <a:off x="21014" y="1"/>
            <a:ext cx="1216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0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38F2D-0275-CEEF-7228-9DAE0A70E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 r="136" b="52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E5E5C-7007-6EC5-3120-E46DA176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460" y="311130"/>
            <a:ext cx="7379079" cy="78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9EE43-62E1-3CD9-20BA-79DCCA9D0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0"/>
          <a:stretch/>
        </p:blipFill>
        <p:spPr>
          <a:xfrm>
            <a:off x="955410" y="1174494"/>
            <a:ext cx="2951959" cy="5326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9A4B5-944E-A858-13BA-58DAC9DC0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019" y="1263398"/>
            <a:ext cx="2951959" cy="5594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0EDE1-DF42-38D1-307F-DAB7615BE3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25"/>
          <a:stretch/>
        </p:blipFill>
        <p:spPr>
          <a:xfrm>
            <a:off x="8284628" y="1263398"/>
            <a:ext cx="2809942" cy="54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4BD3F-DC9C-9869-7177-96A602CA5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" r="545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F2688-428F-93AD-3297-FCEB1221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13" y="319222"/>
            <a:ext cx="6293173" cy="577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DAFD6-B8AA-07FA-8BA7-86DEBB1F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07" y="1014954"/>
            <a:ext cx="8439584" cy="57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42B64-D502-5808-9279-9ADAD1EE1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6" y="279744"/>
            <a:ext cx="6572588" cy="622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592A3E-2C5A-5DA0-1318-EBFCC288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31" y="1033105"/>
            <a:ext cx="11436938" cy="57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cable lock on bicycle handlebar">
            <a:extLst>
              <a:ext uri="{FF2B5EF4-FFF2-40B4-BE49-F238E27FC236}">
                <a16:creationId xmlns:a16="http://schemas.microsoft.com/office/drawing/2014/main" id="{7D085A5F-386D-2821-BC3C-B19E4CB51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762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6D7E9-AFED-309A-3826-58286014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17" y="461497"/>
            <a:ext cx="7336969" cy="55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7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3972C-78E3-5CFE-F229-F46E93F5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-3585"/>
            <a:ext cx="11541537" cy="68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B2065-9240-1BA6-CC3F-173A0278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5" y="289090"/>
            <a:ext cx="5600988" cy="654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E96404-414B-C510-DC2C-238D7F9C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48" y="1223572"/>
            <a:ext cx="8807903" cy="28258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78A1C-0ABA-B4F0-DAE3-5EDBE2486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997" y="4139588"/>
            <a:ext cx="8826954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7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131</Words>
  <Application>Microsoft Office PowerPoint</Application>
  <PresentationFormat>Widescreen</PresentationFormat>
  <Paragraphs>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Chinna Reddy Karri</dc:creator>
  <cp:lastModifiedBy>Chinna Reddy Karri</cp:lastModifiedBy>
  <cp:revision>2</cp:revision>
  <dcterms:created xsi:type="dcterms:W3CDTF">2023-04-23T21:50:13Z</dcterms:created>
  <dcterms:modified xsi:type="dcterms:W3CDTF">2023-04-24T00:48:53Z</dcterms:modified>
</cp:coreProperties>
</file>